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Roboto Medium"/>
      <p:regular r:id="rId14"/>
    </p:embeddedFont>
    <p:embeddedFont>
      <p:font typeface="Roboto Medium"/>
      <p:regular r:id="rId15"/>
    </p:embeddedFont>
    <p:embeddedFont>
      <p:font typeface="Roboto Medium"/>
      <p:regular r:id="rId16"/>
    </p:embeddedFont>
    <p:embeddedFont>
      <p:font typeface="Roboto Medium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3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3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441258" y="2872978"/>
            <a:ext cx="9747766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Unlocking Value: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Luxury Housing Analytics in Bengaluru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6306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 Deepak M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Studying Data Science at GUVI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8641"/>
            <a:ext cx="670190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Problem &amp; Approach: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Bridging Data to Decisions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79827"/>
            <a:ext cx="6407944" cy="3341013"/>
          </a:xfrm>
          <a:prstGeom prst="roundRect">
            <a:avLst>
              <a:gd name="adj" fmla="val 4379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379827"/>
            <a:ext cx="121920" cy="3341013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637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127540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Building a robust, end-to-end analytics pipeline for Bengaluru's dynamic luxury housing market.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379827"/>
            <a:ext cx="6408063" cy="3341013"/>
          </a:xfrm>
          <a:prstGeom prst="roundRect">
            <a:avLst>
              <a:gd name="adj" fmla="val 4379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379827"/>
            <a:ext cx="121920" cy="3341013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637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412754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Engineering: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Cleaned and transformed 100,000+ records using Python.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777282" y="493264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Database Integration: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Structured data loaded into a scalable SQL database.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777282" y="5737741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Insights: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Developed live dashboards in Power BI for actionable intelligence.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6967"/>
            <a:ext cx="38988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Dashboard Preview: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Your Window to Market Dynamics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31023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interactive Power BI dashboard provides a comprehensive, at-a-glance view of key metrics, empowering quick and informed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86783" y="678656"/>
            <a:ext cx="10856714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Market Intelligence:</a:t>
            </a:r>
            <a:pPr algn="ctr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Forecasting Trends, Identifying Opportunities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91038"/>
            <a:ext cx="7234476" cy="47173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42546" y="2542461"/>
            <a:ext cx="4901565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 Movement: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Track average property prices and per-square-foot rates by locality.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8942546" y="3307437"/>
            <a:ext cx="4901565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Supply-Demand: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Analyze inventory levels and absorption rates across property types.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942546" y="4072414"/>
            <a:ext cx="4901565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Rental Yields: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Understand investment potential based on rental income versus property value.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95801" y="900827"/>
            <a:ext cx="943879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Buyer Behavior &amp; Sales Performance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Optimizing Outreach &amp; Conversions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26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who is buying and how they are engaging is crucial. Our analytics reveal: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924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Buyer Demographics: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Insights into age groups, income brackets, and preferences.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975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Booking Patterns: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Peak times for inquiries, site visits, and final bookings.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02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Conversion Funnel: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Identify bottlenecks in the sales process to improve efficiency.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913698"/>
            <a:ext cx="6244709" cy="41598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94384" y="598765"/>
            <a:ext cx="9241631" cy="1360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Top Builders &amp; Geographical Insights:</a:t>
            </a:r>
            <a:pPr algn="ctr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Pinpointing Growth Hotspots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2119" y="2482215"/>
            <a:ext cx="4923711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Builder Performance: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Evaluate market share, project delivery, and buyer satisfaction for leading developers.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2119" y="3603546"/>
            <a:ext cx="4923711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Locality Deep-Dive: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Uncover micro-market trends, average prices, and demand drivers in specific Bengaluru neighborhoods.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2119" y="4724876"/>
            <a:ext cx="4923711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Amenities Analysis: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Which property features (e.g., green spaces, smart home tech) command premium pricing.</a:t>
            </a:r>
            <a:endParaRPr lang="en-US" sz="17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24707" y="2531150"/>
            <a:ext cx="7651194" cy="50851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4570" y="1770459"/>
            <a:ext cx="818126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5A6E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Delivering Precision</a:t>
            </a:r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 Real Estate Analytics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41805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35567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709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Pipeline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20029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 data flow from Python to SQL to Power BI for continuous, real-time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41805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535567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4709874"/>
            <a:ext cx="2898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Actionable Intelligence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520029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Dashboards reveal market trends, buyer personas, and geographical hotspots for strategic decision-making.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41805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535567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4709874"/>
            <a:ext cx="3249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Future-Ready Capabilities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520029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showcases enterprise-level analytics, scalable for evolving market demands.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2025-09-11T06:45:41Z</dcterms:created>
  <dcterms:modified xsi:type="dcterms:W3CDTF">2025-09-11T06:45:41Z</dcterms:modified>
</cp:coreProperties>
</file>